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70" r:id="rId3"/>
    <p:sldId id="275" r:id="rId4"/>
    <p:sldId id="271" r:id="rId5"/>
    <p:sldId id="272" r:id="rId6"/>
    <p:sldId id="273" r:id="rId7"/>
    <p:sldId id="274" r:id="rId8"/>
    <p:sldId id="260" r:id="rId9"/>
    <p:sldId id="257" r:id="rId10"/>
    <p:sldId id="258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8288000" cy="10287000"/>
  <p:notesSz cx="6858000" cy="9144000"/>
  <p:embeddedFontLst>
    <p:embeddedFont>
      <p:font typeface="Arimo" panose="020B0604020202020204" pitchFamily="34" charset="0"/>
      <p:regular r:id="rId23"/>
      <p:bold r:id="rId24"/>
      <p:italic r:id="rId25"/>
      <p:boldItalic r:id="rId26"/>
    </p:embeddedFont>
    <p:embeddedFont>
      <p:font typeface="IBM Plex Mono" panose="020B0509050203000203" pitchFamily="49" charset="77"/>
      <p:regular r:id="rId27"/>
      <p:bold r:id="rId28"/>
      <p:italic r:id="rId29"/>
      <p:boldItalic r:id="rId30"/>
    </p:embeddedFont>
    <p:embeddedFont>
      <p:font typeface="IBM Plex Sans" panose="020B0503050203000203" pitchFamily="34" charset="0"/>
      <p:regular r:id="rId31"/>
      <p:bold r:id="rId32"/>
      <p:italic r:id="rId33"/>
      <p:boldItalic r:id="rId34"/>
    </p:embeddedFont>
    <p:embeddedFont>
      <p:font typeface="IBM Plex Serif" panose="02060503050406000203" pitchFamily="18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D4F6E-6FBC-4982-A5DB-B3DFC48BDEA1}">
  <a:tblStyle styleId="{0FDD4F6E-6FBC-4982-A5DB-B3DFC48BDE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59"/>
  </p:normalViewPr>
  <p:slideViewPr>
    <p:cSldViewPr snapToGrid="0">
      <p:cViewPr varScale="1">
        <p:scale>
          <a:sx n="60" d="100"/>
          <a:sy n="60" d="100"/>
        </p:scale>
        <p:origin x="216" y="6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E5F30CB-65AA-FBE3-7304-515622E8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0CF1AEB8-A106-3AE5-EFC8-A0A24B50A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8B2ACCC6-5998-326E-86CD-1354FCF8A6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379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A95722B3-FBC1-1ACA-B233-BFFAE65B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6190D242-9931-93E5-12DB-DB29C541E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0F07A8F6-5D0F-E7E6-51C8-17D450BC1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609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A3723B-506F-F2B9-56DD-BCCB1265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4D1B5474-F3E3-C8FB-4A66-A55D3A710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9CFCDCF1-FB98-9113-0DD7-695FA96C2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9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1043601-E85C-9ADF-7AF8-AA1FFA15B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A703BC19-4474-5EE0-65B4-EA5A785A1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8742727A-C9D7-DF4F-6ECD-FA278808A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33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CAEAADF-BD26-4EBB-293E-A4B64BCA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D8A568F-CDF0-4853-EA53-B1A01A64B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A65D0B41-8AA4-0E22-1129-7DD63A796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8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D7428E5-0BD4-F041-E99D-3A500835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D87C61B-1C63-154A-C95C-60D81E8B2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3F539E1-4924-2EED-043B-0ABF8C86B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50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9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>
            <a:cxnSpLocks/>
          </p:cNvCxnSpPr>
          <p:nvPr/>
        </p:nvCxnSpPr>
        <p:spPr>
          <a:xfrm>
            <a:off x="1028700" y="1009650"/>
            <a:ext cx="16344900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3"/>
          <p:cNvSpPr txBox="1"/>
          <p:nvPr/>
        </p:nvSpPr>
        <p:spPr>
          <a:xfrm>
            <a:off x="896815" y="2187083"/>
            <a:ext cx="16608669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Analyzing Health Seeking Behavior in Response to Respiratory Diseases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 Illinois</a:t>
            </a:r>
            <a:endParaRPr lang="en-US" sz="900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028700" y="7107078"/>
            <a:ext cx="163449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Alyssa Anastasi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53824"/>
                </a:solidFill>
                <a:latin typeface="IBM Plex Sans"/>
                <a:sym typeface="IBM Plex Sans"/>
              </a:rPr>
              <a:t>Research Advisors: Sophie Larsen &amp; Pamela Martinez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5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1028700" y="1694830"/>
            <a:ext cx="895147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Introduction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028700" y="3293125"/>
            <a:ext cx="786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Organizational change refers to any shift or transformation in how the company operates.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028700" y="6795677"/>
            <a:ext cx="81153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include changes in:</a:t>
            </a:r>
            <a:endParaRPr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Internal processes</a:t>
            </a:r>
            <a:endParaRPr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Company culture</a:t>
            </a:r>
            <a:endParaRPr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Infrastructure</a:t>
            </a:r>
            <a:endParaRPr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Many others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250" y="1851175"/>
            <a:ext cx="5997126" cy="7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4343" t="2855" r="2796" b="14535"/>
          <a:stretch/>
        </p:blipFill>
        <p:spPr>
          <a:xfrm>
            <a:off x="7690138" y="1618282"/>
            <a:ext cx="4393625" cy="586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t="5519" b="5519"/>
          <a:stretch/>
        </p:blipFill>
        <p:spPr>
          <a:xfrm>
            <a:off x="12865675" y="1618282"/>
            <a:ext cx="4393625" cy="586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7690138" y="7830647"/>
            <a:ext cx="4393625" cy="4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Adaptive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2865675" y="7830647"/>
            <a:ext cx="4393625" cy="4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Transformational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7690138" y="8442886"/>
            <a:ext cx="439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Involves small, gradual,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incremental changes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2865675" y="8442886"/>
            <a:ext cx="439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Represents significant and sudden shifts from the existing practices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028700" y="1778480"/>
            <a:ext cx="5880300" cy="23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Types of Change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028700" y="4376802"/>
            <a:ext cx="5880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Organizational change can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either be adaptive or transformational.</a:t>
            </a:r>
            <a:endParaRPr/>
          </a:p>
        </p:txBody>
      </p:sp>
      <p:cxnSp>
        <p:nvCxnSpPr>
          <p:cNvPr id="127" name="Google Shape;127;p16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1009650" y="2596154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table to outline the reasons why the change is necessary.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304086" y="1290870"/>
            <a:ext cx="14936164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Identify the need for change 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1028700" y="4022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{0FDD4F6E-6FBC-4982-A5DB-B3DFC48BDEA1}</a:tableStyleId>
              </a:tblPr>
              <a:tblGrid>
                <a:gridCol w="503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Factors to consider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Background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current problems need to be solved?</a:t>
                      </a:r>
                      <a:endParaRPr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How did we get here?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Current state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Where are we now?</a:t>
                      </a:r>
                      <a:endParaRPr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opportunities are being missed?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Risks of not taking action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future issues might arise if no action is taken?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Benefits of taking action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are the benefits of making the change?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6" name="Google Shape;166;p18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5F3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F5F3EB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cxnSp>
        <p:nvCxnSpPr>
          <p:cNvPr id="169" name="Google Shape;169;p18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1028700" y="3673356"/>
            <a:ext cx="3730809" cy="1193736"/>
            <a:chOff x="0" y="-47625"/>
            <a:chExt cx="982600" cy="314400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982600" cy="266775"/>
            </a:xfrm>
            <a:custGeom>
              <a:avLst/>
              <a:gdLst/>
              <a:ahLst/>
              <a:cxnLst/>
              <a:rect l="l" t="t" r="r" b="b"/>
              <a:pathLst>
                <a:path w="982600" h="266775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3018"/>
                  </a:lnTo>
                  <a:cubicBezTo>
                    <a:pt x="982600" y="220321"/>
                    <a:pt x="936147" y="266775"/>
                    <a:pt x="878843" y="266775"/>
                  </a:cubicBezTo>
                  <a:lnTo>
                    <a:pt x="103757" y="266775"/>
                  </a:lnTo>
                  <a:cubicBezTo>
                    <a:pt x="76239" y="266775"/>
                    <a:pt x="49848" y="255843"/>
                    <a:pt x="30390" y="236385"/>
                  </a:cubicBezTo>
                  <a:cubicBezTo>
                    <a:pt x="10931" y="216927"/>
                    <a:pt x="0" y="190536"/>
                    <a:pt x="0" y="163018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47625"/>
              <a:ext cx="982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Strategic goals</a:t>
              </a:r>
              <a:endParaRPr/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5195297" y="3844575"/>
            <a:ext cx="3730809" cy="1030852"/>
            <a:chOff x="0" y="-2530"/>
            <a:chExt cx="982600" cy="2715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982600" cy="268946"/>
            </a:xfrm>
            <a:custGeom>
              <a:avLst/>
              <a:gdLst/>
              <a:ahLst/>
              <a:cxnLst/>
              <a:rect l="l" t="t" r="r" b="b"/>
              <a:pathLst>
                <a:path w="982600" h="268946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5190"/>
                  </a:lnTo>
                  <a:cubicBezTo>
                    <a:pt x="982600" y="222493"/>
                    <a:pt x="936147" y="268946"/>
                    <a:pt x="878843" y="268946"/>
                  </a:cubicBezTo>
                  <a:lnTo>
                    <a:pt x="103757" y="268946"/>
                  </a:lnTo>
                  <a:cubicBezTo>
                    <a:pt x="46453" y="268946"/>
                    <a:pt x="0" y="222493"/>
                    <a:pt x="0" y="165190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1" y="-2530"/>
              <a:ext cx="9825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Key performance indicators</a:t>
              </a:r>
              <a:endParaRPr/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9361894" y="3854182"/>
            <a:ext cx="3730809" cy="1021155"/>
            <a:chOff x="0" y="0"/>
            <a:chExt cx="982600" cy="268946"/>
          </a:xfrm>
        </p:grpSpPr>
        <p:sp>
          <p:nvSpPr>
            <p:cNvPr id="181" name="Google Shape;181;p19"/>
            <p:cNvSpPr/>
            <p:nvPr/>
          </p:nvSpPr>
          <p:spPr>
            <a:xfrm>
              <a:off x="0" y="0"/>
              <a:ext cx="982600" cy="268946"/>
            </a:xfrm>
            <a:custGeom>
              <a:avLst/>
              <a:gdLst/>
              <a:ahLst/>
              <a:cxnLst/>
              <a:rect l="l" t="t" r="r" b="b"/>
              <a:pathLst>
                <a:path w="982600" h="268946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5190"/>
                  </a:lnTo>
                  <a:cubicBezTo>
                    <a:pt x="982600" y="222493"/>
                    <a:pt x="936147" y="268946"/>
                    <a:pt x="878843" y="268946"/>
                  </a:cubicBezTo>
                  <a:lnTo>
                    <a:pt x="103757" y="268946"/>
                  </a:lnTo>
                  <a:cubicBezTo>
                    <a:pt x="46453" y="268946"/>
                    <a:pt x="0" y="222493"/>
                    <a:pt x="0" y="165190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2" y="400"/>
              <a:ext cx="9825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stakeholders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and team</a:t>
              </a:r>
              <a:endParaRPr/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13528491" y="3673356"/>
            <a:ext cx="3730809" cy="1193736"/>
            <a:chOff x="0" y="-47625"/>
            <a:chExt cx="982600" cy="314400"/>
          </a:xfrm>
        </p:grpSpPr>
        <p:sp>
          <p:nvSpPr>
            <p:cNvPr id="184" name="Google Shape;184;p19"/>
            <p:cNvSpPr/>
            <p:nvPr/>
          </p:nvSpPr>
          <p:spPr>
            <a:xfrm>
              <a:off x="0" y="0"/>
              <a:ext cx="982600" cy="266775"/>
            </a:xfrm>
            <a:custGeom>
              <a:avLst/>
              <a:gdLst/>
              <a:ahLst/>
              <a:cxnLst/>
              <a:rect l="l" t="t" r="r" b="b"/>
              <a:pathLst>
                <a:path w="982600" h="266775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3018"/>
                  </a:lnTo>
                  <a:cubicBezTo>
                    <a:pt x="982600" y="220321"/>
                    <a:pt x="936147" y="266775"/>
                    <a:pt x="878843" y="266775"/>
                  </a:cubicBezTo>
                  <a:lnTo>
                    <a:pt x="103757" y="266775"/>
                  </a:lnTo>
                  <a:cubicBezTo>
                    <a:pt x="76239" y="266775"/>
                    <a:pt x="49848" y="255843"/>
                    <a:pt x="30390" y="236385"/>
                  </a:cubicBezTo>
                  <a:cubicBezTo>
                    <a:pt x="10931" y="216927"/>
                    <a:pt x="0" y="190536"/>
                    <a:pt x="0" y="163018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0" y="-47625"/>
              <a:ext cx="9826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scope</a:t>
              </a: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5400000">
            <a:off x="13768522" y="-2636030"/>
            <a:ext cx="6903887" cy="5272059"/>
          </a:xfrm>
          <a:custGeom>
            <a:avLst/>
            <a:gdLst/>
            <a:ahLst/>
            <a:cxnLst/>
            <a:rect l="l" t="t" r="r" b="b"/>
            <a:pathLst>
              <a:path w="6903887" h="5272059" extrusionOk="0">
                <a:moveTo>
                  <a:pt x="0" y="0"/>
                </a:moveTo>
                <a:lnTo>
                  <a:pt x="6903887" y="0"/>
                </a:lnTo>
                <a:lnTo>
                  <a:pt x="6903887" y="5272060"/>
                </a:lnTo>
                <a:lnTo>
                  <a:pt x="0" y="5272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7995573"/>
            <a:ext cx="18288000" cy="2291427"/>
          </a:xfrm>
          <a:custGeom>
            <a:avLst/>
            <a:gdLst/>
            <a:ahLst/>
            <a:cxnLst/>
            <a:rect l="l" t="t" r="r" b="b"/>
            <a:pathLst>
              <a:path w="18288000" h="2291427" extrusionOk="0">
                <a:moveTo>
                  <a:pt x="0" y="0"/>
                </a:moveTo>
                <a:lnTo>
                  <a:pt x="18288000" y="0"/>
                </a:lnTo>
                <a:lnTo>
                  <a:pt x="18288000" y="2291427"/>
                </a:lnTo>
                <a:lnTo>
                  <a:pt x="0" y="2291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49346" b="-8234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1" name="Google Shape;191;p19"/>
          <p:cNvSpPr txBox="1"/>
          <p:nvPr/>
        </p:nvSpPr>
        <p:spPr>
          <a:xfrm>
            <a:off x="1028700" y="2725029"/>
            <a:ext cx="133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guide questions below when crafting a strategic plan.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2233411" y="1290870"/>
            <a:ext cx="12170051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Develop a vision and strategy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028700" y="5277556"/>
            <a:ext cx="3730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this change align with the organization’s objectives?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5198157" y="5278607"/>
            <a:ext cx="3730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indicators will track progress?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Which metric needs improvement?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the current status?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9367613" y="5277556"/>
            <a:ext cx="3730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 will lead the change initiative?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 needs to approve the key decisions?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3537070" y="5278607"/>
            <a:ext cx="3722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specific actions and steps are included in this project?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0"/>
          <p:cNvGrpSpPr/>
          <p:nvPr/>
        </p:nvGrpSpPr>
        <p:grpSpPr>
          <a:xfrm>
            <a:off x="2853838" y="3834175"/>
            <a:ext cx="2452232" cy="2452232"/>
            <a:chOff x="0" y="0"/>
            <a:chExt cx="812800" cy="812800"/>
          </a:xfrm>
        </p:grpSpPr>
        <p:sp>
          <p:nvSpPr>
            <p:cNvPr id="202" name="Google Shape;202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C-level executives</a:t>
              </a:r>
              <a:endParaRPr/>
            </a:p>
          </p:txBody>
        </p:sp>
      </p:grpSp>
      <p:sp>
        <p:nvSpPr>
          <p:cNvPr id="204" name="Google Shape;204;p20"/>
          <p:cNvSpPr txBox="1"/>
          <p:nvPr/>
        </p:nvSpPr>
        <p:spPr>
          <a:xfrm>
            <a:off x="1028700" y="2577887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Consider how to approach and engage each stakeholder throughout the project.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Engage stakeholders</a:t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6229869" y="3834175"/>
            <a:ext cx="2452232" cy="2452232"/>
            <a:chOff x="0" y="0"/>
            <a:chExt cx="812800" cy="812800"/>
          </a:xfrm>
        </p:grpSpPr>
        <p:sp>
          <p:nvSpPr>
            <p:cNvPr id="207" name="Google Shape;20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sponsors</a:t>
              </a: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9605899" y="3834175"/>
            <a:ext cx="2452232" cy="2452232"/>
            <a:chOff x="0" y="0"/>
            <a:chExt cx="812800" cy="812800"/>
          </a:xfrm>
        </p:grpSpPr>
        <p:sp>
          <p:nvSpPr>
            <p:cNvPr id="210" name="Google Shape;21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Subject matter experts</a:t>
              </a:r>
              <a:endParaRPr/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12981930" y="3834175"/>
            <a:ext cx="2452232" cy="2452232"/>
            <a:chOff x="0" y="0"/>
            <a:chExt cx="812800" cy="812800"/>
          </a:xfrm>
        </p:grpSpPr>
        <p:sp>
          <p:nvSpPr>
            <p:cNvPr id="213" name="Google Shape;21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Process owners</a:t>
              </a:r>
              <a:endParaRPr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11274991" y="6806068"/>
            <a:ext cx="2452232" cy="2452232"/>
            <a:chOff x="0" y="0"/>
            <a:chExt cx="812800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Business unit leaders</a:t>
              </a:r>
              <a:endParaRPr/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4561668" y="6806068"/>
            <a:ext cx="2452232" cy="2452232"/>
            <a:chOff x="0" y="0"/>
            <a:chExt cx="812800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Individual end-users</a:t>
              </a:r>
              <a:endParaRPr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7917884" y="6806068"/>
            <a:ext cx="2452232" cy="2452232"/>
            <a:chOff x="0" y="0"/>
            <a:chExt cx="812800" cy="812800"/>
          </a:xfrm>
        </p:grpSpPr>
        <p:sp>
          <p:nvSpPr>
            <p:cNvPr id="222" name="Google Shape;222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Frontline employees</a:t>
              </a:r>
              <a:endParaRPr/>
            </a:p>
          </p:txBody>
        </p:sp>
      </p:grpSp>
      <p:grpSp>
        <p:nvGrpSpPr>
          <p:cNvPr id="224" name="Google Shape;224;p20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25" name="Google Shape;225;p20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/>
        </p:nvSpPr>
        <p:spPr>
          <a:xfrm>
            <a:off x="1028700" y="2563168"/>
            <a:ext cx="16115109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sample action plan template to show the steps and timeline for each phase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Implement the change</a:t>
            </a:r>
            <a:endParaRPr/>
          </a:p>
        </p:txBody>
      </p:sp>
      <p:graphicFrame>
        <p:nvGraphicFramePr>
          <p:cNvPr id="234" name="Google Shape;234;p21"/>
          <p:cNvGraphicFramePr/>
          <p:nvPr/>
        </p:nvGraphicFramePr>
        <p:xfrm>
          <a:off x="1028700" y="3766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{0FDD4F6E-6FBC-4982-A5DB-B3DFC48BDEA1}</a:tableStyleId>
              </a:tblPr>
              <a:tblGrid>
                <a:gridCol w="23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Action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Assigned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Priority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Status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Start Date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End Date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6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Phase 1: Pilot Testing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notes here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step 1 here.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High, Medium, Low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Complete, In progress, Not started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notes here.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Phase 2: Add details here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5" name="Google Shape;235;p21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5F3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F5F3EB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cxnSp>
        <p:nvCxnSpPr>
          <p:cNvPr id="238" name="Google Shape;238;p21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44" name="Google Shape;244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cxnSp>
        <p:nvCxnSpPr>
          <p:cNvPr id="246" name="Google Shape;246;p22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2"/>
          <p:cNvSpPr/>
          <p:nvPr/>
        </p:nvSpPr>
        <p:spPr>
          <a:xfrm rot="5400000">
            <a:off x="-1339227" y="4949160"/>
            <a:ext cx="6774204" cy="10675679"/>
          </a:xfrm>
          <a:custGeom>
            <a:avLst/>
            <a:gdLst/>
            <a:ahLst/>
            <a:cxnLst/>
            <a:rect l="l" t="t" r="r" b="b"/>
            <a:pathLst>
              <a:path w="6774204" h="10675679" extrusionOk="0">
                <a:moveTo>
                  <a:pt x="0" y="0"/>
                </a:moveTo>
                <a:lnTo>
                  <a:pt x="6774204" y="0"/>
                </a:lnTo>
                <a:lnTo>
                  <a:pt x="6774204" y="10675680"/>
                </a:lnTo>
                <a:lnTo>
                  <a:pt x="0" y="1067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8" name="Google Shape;248;p22"/>
          <p:cNvSpPr txBox="1"/>
          <p:nvPr/>
        </p:nvSpPr>
        <p:spPr>
          <a:xfrm>
            <a:off x="1028700" y="2814837"/>
            <a:ext cx="643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graphic as a guide in identifying and tracking success metrics for the change initiative.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Evaluate and sustain the change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10549631" y="3144291"/>
            <a:ext cx="5300516" cy="5300516"/>
            <a:chOff x="0" y="0"/>
            <a:chExt cx="812800" cy="812800"/>
          </a:xfrm>
        </p:grpSpPr>
        <p:sp>
          <p:nvSpPr>
            <p:cNvPr id="251" name="Google Shape;25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22"/>
          <p:cNvGrpSpPr/>
          <p:nvPr/>
        </p:nvGrpSpPr>
        <p:grpSpPr>
          <a:xfrm>
            <a:off x="14474417" y="3346938"/>
            <a:ext cx="624806" cy="625082"/>
            <a:chOff x="0" y="0"/>
            <a:chExt cx="846084" cy="846456"/>
          </a:xfrm>
        </p:grpSpPr>
        <p:sp>
          <p:nvSpPr>
            <p:cNvPr id="254" name="Google Shape;254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grpSp>
        <p:nvGrpSpPr>
          <p:cNvPr id="256" name="Google Shape;256;p22"/>
          <p:cNvGrpSpPr/>
          <p:nvPr/>
        </p:nvGrpSpPr>
        <p:grpSpPr>
          <a:xfrm>
            <a:off x="15410118" y="6158910"/>
            <a:ext cx="624806" cy="625082"/>
            <a:chOff x="0" y="0"/>
            <a:chExt cx="846084" cy="846456"/>
          </a:xfrm>
        </p:grpSpPr>
        <p:sp>
          <p:nvSpPr>
            <p:cNvPr id="257" name="Google Shape;257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grpSp>
        <p:nvGrpSpPr>
          <p:cNvPr id="259" name="Google Shape;259;p22"/>
          <p:cNvGrpSpPr/>
          <p:nvPr/>
        </p:nvGrpSpPr>
        <p:grpSpPr>
          <a:xfrm>
            <a:off x="12887486" y="8059301"/>
            <a:ext cx="624806" cy="614192"/>
            <a:chOff x="0" y="0"/>
            <a:chExt cx="846084" cy="831710"/>
          </a:xfrm>
        </p:grpSpPr>
        <p:sp>
          <p:nvSpPr>
            <p:cNvPr id="260" name="Google Shape;260;p22"/>
            <p:cNvSpPr/>
            <p:nvPr/>
          </p:nvSpPr>
          <p:spPr>
            <a:xfrm>
              <a:off x="0" y="0"/>
              <a:ext cx="846084" cy="831710"/>
            </a:xfrm>
            <a:custGeom>
              <a:avLst/>
              <a:gdLst/>
              <a:ahLst/>
              <a:cxnLst/>
              <a:rect l="l" t="t" r="r" b="b"/>
              <a:pathLst>
                <a:path w="846084" h="831710" extrusionOk="0">
                  <a:moveTo>
                    <a:pt x="423042" y="0"/>
                  </a:moveTo>
                  <a:cubicBezTo>
                    <a:pt x="189402" y="0"/>
                    <a:pt x="0" y="186185"/>
                    <a:pt x="0" y="415855"/>
                  </a:cubicBezTo>
                  <a:cubicBezTo>
                    <a:pt x="0" y="645526"/>
                    <a:pt x="189402" y="831710"/>
                    <a:pt x="423042" y="831710"/>
                  </a:cubicBezTo>
                  <a:cubicBezTo>
                    <a:pt x="656682" y="831710"/>
                    <a:pt x="846084" y="645526"/>
                    <a:pt x="846084" y="415855"/>
                  </a:cubicBezTo>
                  <a:cubicBezTo>
                    <a:pt x="846084" y="186185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79320" y="39873"/>
              <a:ext cx="687444" cy="713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10345967" y="6158910"/>
            <a:ext cx="624806" cy="625082"/>
            <a:chOff x="0" y="0"/>
            <a:chExt cx="846084" cy="846456"/>
          </a:xfrm>
        </p:grpSpPr>
        <p:sp>
          <p:nvSpPr>
            <p:cNvPr id="263" name="Google Shape;263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grpSp>
        <p:nvGrpSpPr>
          <p:cNvPr id="265" name="Google Shape;265;p22"/>
          <p:cNvGrpSpPr/>
          <p:nvPr/>
        </p:nvGrpSpPr>
        <p:grpSpPr>
          <a:xfrm>
            <a:off x="11305668" y="3346938"/>
            <a:ext cx="624806" cy="625082"/>
            <a:chOff x="0" y="0"/>
            <a:chExt cx="846084" cy="846456"/>
          </a:xfrm>
        </p:grpSpPr>
        <p:sp>
          <p:nvSpPr>
            <p:cNvPr id="266" name="Google Shape;266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sp>
        <p:nvSpPr>
          <p:cNvPr id="268" name="Google Shape;268;p22"/>
          <p:cNvSpPr txBox="1"/>
          <p:nvPr/>
        </p:nvSpPr>
        <p:spPr>
          <a:xfrm>
            <a:off x="15401117" y="3295543"/>
            <a:ext cx="2043526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 success metrics strategy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558469" y="6178477"/>
            <a:ext cx="1787499" cy="91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Adjust success metrics (if necessary)</a:t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12259880" y="8840719"/>
            <a:ext cx="1880019" cy="29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Analyze data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8915000" y="3310089"/>
            <a:ext cx="2075893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Communicate and share findings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16232347" y="6178477"/>
            <a:ext cx="1212296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Collect data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1629872" y="5042046"/>
            <a:ext cx="3140035" cy="147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Continuous Improvement Feedback Loop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1028700" y="3121979"/>
            <a:ext cx="72249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Key questions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for driving successful change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0165495" y="310870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is the change necessary?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10165495" y="3623013"/>
            <a:ext cx="709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key drivers and reasons behind the change.</a:t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10165495" y="8006492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challenges might you encounter?</a:t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10165495" y="8520991"/>
            <a:ext cx="709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potential roadblocks and prepare strategies to mitigate them.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10165495" y="612622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will you communicate the change? 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10165495" y="6640533"/>
            <a:ext cx="709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 communication plan to engage the team and stakeholders.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10165495" y="461746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What’s your action plan?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10165495" y="5131773"/>
            <a:ext cx="709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 a detailed strategy to setup the team for success.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028700" y="6535832"/>
            <a:ext cx="642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questions managers and business leaders should consider during a transition include: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8845147" y="300392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8845147" y="451268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8845147" y="602144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8845147" y="7901717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0" y="-785715"/>
            <a:ext cx="18288000" cy="3145712"/>
          </a:xfrm>
          <a:custGeom>
            <a:avLst/>
            <a:gdLst/>
            <a:ahLst/>
            <a:cxnLst/>
            <a:rect l="l" t="t" r="r" b="b"/>
            <a:pathLst>
              <a:path w="18288000" h="3145712" extrusionOk="0">
                <a:moveTo>
                  <a:pt x="0" y="0"/>
                </a:moveTo>
                <a:lnTo>
                  <a:pt x="18288000" y="0"/>
                </a:lnTo>
                <a:lnTo>
                  <a:pt x="18288000" y="3145712"/>
                </a:lnTo>
                <a:lnTo>
                  <a:pt x="0" y="3145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1584" b="-18572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1028700" y="1193550"/>
            <a:ext cx="8794895" cy="197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Thank you!</a:t>
            </a:r>
            <a:endParaRPr/>
          </a:p>
        </p:txBody>
      </p:sp>
      <p:cxnSp>
        <p:nvCxnSpPr>
          <p:cNvPr id="298" name="Google Shape;298;p24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24"/>
          <p:cNvSpPr/>
          <p:nvPr/>
        </p:nvSpPr>
        <p:spPr>
          <a:xfrm>
            <a:off x="11267382" y="1772408"/>
            <a:ext cx="5991918" cy="6768322"/>
          </a:xfrm>
          <a:custGeom>
            <a:avLst/>
            <a:gdLst/>
            <a:ahLst/>
            <a:cxnLst/>
            <a:rect l="l" t="t" r="r" b="b"/>
            <a:pathLst>
              <a:path w="5991918" h="6768322" extrusionOk="0">
                <a:moveTo>
                  <a:pt x="0" y="0"/>
                </a:moveTo>
                <a:lnTo>
                  <a:pt x="5991918" y="0"/>
                </a:lnTo>
                <a:lnTo>
                  <a:pt x="5991918" y="6768321"/>
                </a:lnTo>
                <a:lnTo>
                  <a:pt x="0" y="676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955" r="-502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" name="Google Shape;300;p24"/>
          <p:cNvSpPr/>
          <p:nvPr/>
        </p:nvSpPr>
        <p:spPr>
          <a:xfrm rot="10800000">
            <a:off x="1028700" y="1212801"/>
            <a:ext cx="609911" cy="465751"/>
          </a:xfrm>
          <a:custGeom>
            <a:avLst/>
            <a:gdLst/>
            <a:ahLst/>
            <a:cxnLst/>
            <a:rect l="l" t="t" r="r" b="b"/>
            <a:pathLst>
              <a:path w="609911" h="465751" extrusionOk="0">
                <a:moveTo>
                  <a:pt x="0" y="0"/>
                </a:moveTo>
                <a:lnTo>
                  <a:pt x="609911" y="0"/>
                </a:lnTo>
                <a:lnTo>
                  <a:pt x="609911" y="465750"/>
                </a:lnTo>
                <a:lnTo>
                  <a:pt x="0" y="46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1" name="Google Shape;301;p24"/>
          <p:cNvSpPr/>
          <p:nvPr/>
        </p:nvSpPr>
        <p:spPr>
          <a:xfrm rot="10800000">
            <a:off x="11267382" y="8696778"/>
            <a:ext cx="696227" cy="531664"/>
          </a:xfrm>
          <a:custGeom>
            <a:avLst/>
            <a:gdLst/>
            <a:ahLst/>
            <a:cxnLst/>
            <a:rect l="l" t="t" r="r" b="b"/>
            <a:pathLst>
              <a:path w="696227" h="531664" extrusionOk="0">
                <a:moveTo>
                  <a:pt x="0" y="0"/>
                </a:moveTo>
                <a:lnTo>
                  <a:pt x="696227" y="0"/>
                </a:lnTo>
                <a:lnTo>
                  <a:pt x="696227" y="531664"/>
                </a:lnTo>
                <a:lnTo>
                  <a:pt x="0" y="531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1028700" y="3712565"/>
            <a:ext cx="8905790" cy="982500"/>
            <a:chOff x="0" y="-85725"/>
            <a:chExt cx="11874386" cy="1309999"/>
          </a:xfrm>
        </p:grpSpPr>
        <p:sp>
          <p:nvSpPr>
            <p:cNvPr id="303" name="Google Shape;303;p24"/>
            <p:cNvSpPr txBox="1"/>
            <p:nvPr/>
          </p:nvSpPr>
          <p:spPr>
            <a:xfrm>
              <a:off x="0" y="-85725"/>
              <a:ext cx="11874386" cy="573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Arimo"/>
                  <a:ea typeface="Arimo"/>
                  <a:cs typeface="Arimo"/>
                  <a:sym typeface="Arimo"/>
                </a:rPr>
                <a:t>Email </a:t>
              </a:r>
              <a:endParaRPr/>
            </a:p>
          </p:txBody>
        </p:sp>
        <p:sp>
          <p:nvSpPr>
            <p:cNvPr id="304" name="Google Shape;304;p24"/>
            <p:cNvSpPr txBox="1"/>
            <p:nvPr/>
          </p:nvSpPr>
          <p:spPr>
            <a:xfrm>
              <a:off x="0" y="557574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hello@reallygreatsite.com</a:t>
              </a:r>
              <a:endParaRPr/>
            </a:p>
          </p:txBody>
        </p:sp>
      </p:grpSp>
      <p:grpSp>
        <p:nvGrpSpPr>
          <p:cNvPr id="305" name="Google Shape;305;p24"/>
          <p:cNvGrpSpPr/>
          <p:nvPr/>
        </p:nvGrpSpPr>
        <p:grpSpPr>
          <a:xfrm>
            <a:off x="1028700" y="5216485"/>
            <a:ext cx="8905790" cy="975304"/>
            <a:chOff x="0" y="-76200"/>
            <a:chExt cx="11874386" cy="1300405"/>
          </a:xfrm>
        </p:grpSpPr>
        <p:sp>
          <p:nvSpPr>
            <p:cNvPr id="306" name="Google Shape;306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Social media </a:t>
              </a:r>
              <a:endParaRPr/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@reallygreatsite</a:t>
              </a:r>
              <a:endParaRPr/>
            </a:p>
          </p:txBody>
        </p:sp>
      </p:grpSp>
      <p:grpSp>
        <p:nvGrpSpPr>
          <p:cNvPr id="308" name="Google Shape;308;p24"/>
          <p:cNvGrpSpPr/>
          <p:nvPr/>
        </p:nvGrpSpPr>
        <p:grpSpPr>
          <a:xfrm>
            <a:off x="1028700" y="6713209"/>
            <a:ext cx="8905790" cy="975304"/>
            <a:chOff x="0" y="-76200"/>
            <a:chExt cx="11874386" cy="1300405"/>
          </a:xfrm>
        </p:grpSpPr>
        <p:sp>
          <p:nvSpPr>
            <p:cNvPr id="309" name="Google Shape;309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Phone</a:t>
              </a:r>
              <a:endParaRPr/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123-456-7890</a:t>
              </a: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>
            <a:off x="1028700" y="8209934"/>
            <a:ext cx="8905790" cy="975304"/>
            <a:chOff x="0" y="-76200"/>
            <a:chExt cx="11874386" cy="1300405"/>
          </a:xfrm>
        </p:grpSpPr>
        <p:sp>
          <p:nvSpPr>
            <p:cNvPr id="312" name="Google Shape;312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Address</a:t>
              </a:r>
              <a:endParaRPr/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123 Anywhere St., Any City, ST 12345</a:t>
              </a:r>
              <a:endParaRPr/>
            </a:p>
          </p:txBody>
        </p:sp>
      </p:grpSp>
      <p:sp>
        <p:nvSpPr>
          <p:cNvPr id="314" name="Google Shape;314;p24"/>
          <p:cNvSpPr txBox="1"/>
          <p:nvPr/>
        </p:nvSpPr>
        <p:spPr>
          <a:xfrm>
            <a:off x="1760987" y="1325510"/>
            <a:ext cx="5004244" cy="3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name or organization</a:t>
            </a:r>
            <a:endParaRPr/>
          </a:p>
        </p:txBody>
      </p:sp>
      <p:sp>
        <p:nvSpPr>
          <p:cNvPr id="315" name="Google Shape;315;p24"/>
          <p:cNvSpPr txBox="1"/>
          <p:nvPr/>
        </p:nvSpPr>
        <p:spPr>
          <a:xfrm>
            <a:off x="12144227" y="8875401"/>
            <a:ext cx="5115073" cy="3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name or organization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5"/>
          <p:cNvGrpSpPr/>
          <p:nvPr/>
        </p:nvGrpSpPr>
        <p:grpSpPr>
          <a:xfrm>
            <a:off x="774218" y="2177400"/>
            <a:ext cx="5097641" cy="7508818"/>
            <a:chOff x="0" y="-28575"/>
            <a:chExt cx="1342589" cy="1977631"/>
          </a:xfrm>
        </p:grpSpPr>
        <p:sp>
          <p:nvSpPr>
            <p:cNvPr id="321" name="Google Shape;321;p25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5"/>
          <p:cNvGrpSpPr/>
          <p:nvPr/>
        </p:nvGrpSpPr>
        <p:grpSpPr>
          <a:xfrm>
            <a:off x="6119509" y="2177400"/>
            <a:ext cx="11512980" cy="7508818"/>
            <a:chOff x="0" y="-28575"/>
            <a:chExt cx="3032225" cy="1977631"/>
          </a:xfrm>
        </p:grpSpPr>
        <p:sp>
          <p:nvSpPr>
            <p:cNvPr id="324" name="Google Shape;324;p25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5"/>
          <p:cNvGrpSpPr/>
          <p:nvPr/>
        </p:nvGrpSpPr>
        <p:grpSpPr>
          <a:xfrm>
            <a:off x="1139005" y="2458118"/>
            <a:ext cx="4368067" cy="755733"/>
            <a:chOff x="0" y="-28575"/>
            <a:chExt cx="1150437" cy="199041"/>
          </a:xfrm>
        </p:grpSpPr>
        <p:sp>
          <p:nvSpPr>
            <p:cNvPr id="327" name="Google Shape;327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Fonts</a:t>
              </a:r>
              <a:endParaRPr/>
            </a:p>
          </p:txBody>
        </p:sp>
      </p:grpSp>
      <p:grpSp>
        <p:nvGrpSpPr>
          <p:cNvPr id="329" name="Google Shape;329;p25"/>
          <p:cNvGrpSpPr/>
          <p:nvPr/>
        </p:nvGrpSpPr>
        <p:grpSpPr>
          <a:xfrm>
            <a:off x="9682440" y="2458118"/>
            <a:ext cx="4368067" cy="755733"/>
            <a:chOff x="0" y="-28575"/>
            <a:chExt cx="1150437" cy="199041"/>
          </a:xfrm>
        </p:grpSpPr>
        <p:sp>
          <p:nvSpPr>
            <p:cNvPr id="330" name="Google Shape;330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 Elements</a:t>
              </a:r>
              <a:endParaRPr/>
            </a:p>
          </p:txBody>
        </p:sp>
      </p:grpSp>
      <p:grpSp>
        <p:nvGrpSpPr>
          <p:cNvPr id="332" name="Google Shape;332;p25"/>
          <p:cNvGrpSpPr/>
          <p:nvPr/>
        </p:nvGrpSpPr>
        <p:grpSpPr>
          <a:xfrm>
            <a:off x="1139005" y="7092517"/>
            <a:ext cx="4368067" cy="755733"/>
            <a:chOff x="0" y="-28575"/>
            <a:chExt cx="1150437" cy="199041"/>
          </a:xfrm>
        </p:grpSpPr>
        <p:sp>
          <p:nvSpPr>
            <p:cNvPr id="333" name="Google Shape;333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Colors</a:t>
              </a:r>
              <a:endParaRPr/>
            </a:p>
          </p:txBody>
        </p:sp>
      </p:grpSp>
      <p:grpSp>
        <p:nvGrpSpPr>
          <p:cNvPr id="335" name="Google Shape;335;p25"/>
          <p:cNvGrpSpPr/>
          <p:nvPr/>
        </p:nvGrpSpPr>
        <p:grpSpPr>
          <a:xfrm>
            <a:off x="1555191" y="8072557"/>
            <a:ext cx="754204" cy="780719"/>
            <a:chOff x="0" y="-28575"/>
            <a:chExt cx="812800" cy="841375"/>
          </a:xfrm>
        </p:grpSpPr>
        <p:sp>
          <p:nvSpPr>
            <p:cNvPr id="336" name="Google Shape;33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353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25"/>
          <p:cNvGrpSpPr/>
          <p:nvPr/>
        </p:nvGrpSpPr>
        <p:grpSpPr>
          <a:xfrm>
            <a:off x="2945936" y="8072557"/>
            <a:ext cx="754204" cy="780719"/>
            <a:chOff x="0" y="-28575"/>
            <a:chExt cx="812800" cy="841375"/>
          </a:xfrm>
        </p:grpSpPr>
        <p:sp>
          <p:nvSpPr>
            <p:cNvPr id="339" name="Google Shape;33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5"/>
          <p:cNvSpPr/>
          <p:nvPr/>
        </p:nvSpPr>
        <p:spPr>
          <a:xfrm>
            <a:off x="15132973" y="5338226"/>
            <a:ext cx="724812" cy="623339"/>
          </a:xfrm>
          <a:custGeom>
            <a:avLst/>
            <a:gdLst/>
            <a:ahLst/>
            <a:cxnLst/>
            <a:rect l="l" t="t" r="r" b="b"/>
            <a:pathLst>
              <a:path w="724812" h="623339" extrusionOk="0">
                <a:moveTo>
                  <a:pt x="0" y="0"/>
                </a:moveTo>
                <a:lnTo>
                  <a:pt x="724812" y="0"/>
                </a:lnTo>
                <a:lnTo>
                  <a:pt x="724812" y="623338"/>
                </a:lnTo>
                <a:lnTo>
                  <a:pt x="0" y="623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2" name="Google Shape;342;p25"/>
          <p:cNvSpPr/>
          <p:nvPr/>
        </p:nvSpPr>
        <p:spPr>
          <a:xfrm>
            <a:off x="16458266" y="6542780"/>
            <a:ext cx="515154" cy="711896"/>
          </a:xfrm>
          <a:custGeom>
            <a:avLst/>
            <a:gdLst/>
            <a:ahLst/>
            <a:cxnLst/>
            <a:rect l="l" t="t" r="r" b="b"/>
            <a:pathLst>
              <a:path w="515154" h="711896" extrusionOk="0">
                <a:moveTo>
                  <a:pt x="0" y="0"/>
                </a:moveTo>
                <a:lnTo>
                  <a:pt x="515153" y="0"/>
                </a:lnTo>
                <a:lnTo>
                  <a:pt x="515153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3" name="Google Shape;343;p25"/>
          <p:cNvSpPr/>
          <p:nvPr/>
        </p:nvSpPr>
        <p:spPr>
          <a:xfrm>
            <a:off x="15283502" y="6618625"/>
            <a:ext cx="424419" cy="636051"/>
          </a:xfrm>
          <a:custGeom>
            <a:avLst/>
            <a:gdLst/>
            <a:ahLst/>
            <a:cxnLst/>
            <a:rect l="l" t="t" r="r" b="b"/>
            <a:pathLst>
              <a:path w="424419" h="636051" extrusionOk="0">
                <a:moveTo>
                  <a:pt x="0" y="0"/>
                </a:moveTo>
                <a:lnTo>
                  <a:pt x="424420" y="0"/>
                </a:lnTo>
                <a:lnTo>
                  <a:pt x="424420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4" name="Google Shape;344;p25"/>
          <p:cNvSpPr/>
          <p:nvPr/>
        </p:nvSpPr>
        <p:spPr>
          <a:xfrm>
            <a:off x="16326305" y="7957161"/>
            <a:ext cx="703879" cy="636051"/>
          </a:xfrm>
          <a:custGeom>
            <a:avLst/>
            <a:gdLst/>
            <a:ahLst/>
            <a:cxnLst/>
            <a:rect l="l" t="t" r="r" b="b"/>
            <a:pathLst>
              <a:path w="703879" h="636051" extrusionOk="0">
                <a:moveTo>
                  <a:pt x="0" y="0"/>
                </a:moveTo>
                <a:lnTo>
                  <a:pt x="703879" y="0"/>
                </a:lnTo>
                <a:lnTo>
                  <a:pt x="703879" y="636050"/>
                </a:lnTo>
                <a:lnTo>
                  <a:pt x="0" y="636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5" name="Google Shape;345;p25"/>
          <p:cNvSpPr/>
          <p:nvPr/>
        </p:nvSpPr>
        <p:spPr>
          <a:xfrm>
            <a:off x="16326305" y="4003250"/>
            <a:ext cx="636051" cy="63605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0" y="0"/>
                </a:lnTo>
                <a:lnTo>
                  <a:pt x="636050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6" name="Google Shape;346;p25"/>
          <p:cNvSpPr/>
          <p:nvPr/>
        </p:nvSpPr>
        <p:spPr>
          <a:xfrm>
            <a:off x="15052360" y="4009606"/>
            <a:ext cx="870206" cy="534781"/>
          </a:xfrm>
          <a:custGeom>
            <a:avLst/>
            <a:gdLst/>
            <a:ahLst/>
            <a:cxnLst/>
            <a:rect l="l" t="t" r="r" b="b"/>
            <a:pathLst>
              <a:path w="870206" h="534781" extrusionOk="0">
                <a:moveTo>
                  <a:pt x="0" y="0"/>
                </a:moveTo>
                <a:lnTo>
                  <a:pt x="870206" y="0"/>
                </a:lnTo>
                <a:lnTo>
                  <a:pt x="870206" y="534782"/>
                </a:lnTo>
                <a:lnTo>
                  <a:pt x="0" y="534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7" name="Google Shape;347;p25"/>
          <p:cNvSpPr/>
          <p:nvPr/>
        </p:nvSpPr>
        <p:spPr>
          <a:xfrm>
            <a:off x="16261523" y="5338226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8" name="Google Shape;348;p25"/>
          <p:cNvSpPr/>
          <p:nvPr/>
        </p:nvSpPr>
        <p:spPr>
          <a:xfrm>
            <a:off x="15212183" y="7911737"/>
            <a:ext cx="495738" cy="711896"/>
          </a:xfrm>
          <a:custGeom>
            <a:avLst/>
            <a:gdLst/>
            <a:ahLst/>
            <a:cxnLst/>
            <a:rect l="l" t="t" r="r" b="b"/>
            <a:pathLst>
              <a:path w="495738" h="711896" extrusionOk="0">
                <a:moveTo>
                  <a:pt x="0" y="0"/>
                </a:moveTo>
                <a:lnTo>
                  <a:pt x="495739" y="0"/>
                </a:lnTo>
                <a:lnTo>
                  <a:pt x="49573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9" name="Google Shape;349;p25"/>
          <p:cNvSpPr/>
          <p:nvPr/>
        </p:nvSpPr>
        <p:spPr>
          <a:xfrm>
            <a:off x="11816276" y="3972322"/>
            <a:ext cx="625174" cy="711896"/>
          </a:xfrm>
          <a:custGeom>
            <a:avLst/>
            <a:gdLst/>
            <a:ahLst/>
            <a:cxnLst/>
            <a:rect l="l" t="t" r="r" b="b"/>
            <a:pathLst>
              <a:path w="625174" h="711896" extrusionOk="0">
                <a:moveTo>
                  <a:pt x="0" y="0"/>
                </a:moveTo>
                <a:lnTo>
                  <a:pt x="625173" y="0"/>
                </a:lnTo>
                <a:lnTo>
                  <a:pt x="625173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0" name="Google Shape;350;p25"/>
          <p:cNvSpPr/>
          <p:nvPr/>
        </p:nvSpPr>
        <p:spPr>
          <a:xfrm>
            <a:off x="13881522" y="4101483"/>
            <a:ext cx="825395" cy="490735"/>
          </a:xfrm>
          <a:custGeom>
            <a:avLst/>
            <a:gdLst/>
            <a:ahLst/>
            <a:cxnLst/>
            <a:rect l="l" t="t" r="r" b="b"/>
            <a:pathLst>
              <a:path w="825395" h="490735" extrusionOk="0">
                <a:moveTo>
                  <a:pt x="0" y="0"/>
                </a:moveTo>
                <a:lnTo>
                  <a:pt x="825394" y="0"/>
                </a:lnTo>
                <a:lnTo>
                  <a:pt x="825394" y="490735"/>
                </a:lnTo>
                <a:lnTo>
                  <a:pt x="0" y="490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1" name="Google Shape;351;p25"/>
          <p:cNvSpPr/>
          <p:nvPr/>
        </p:nvSpPr>
        <p:spPr>
          <a:xfrm>
            <a:off x="10730595" y="3991383"/>
            <a:ext cx="705859" cy="673775"/>
          </a:xfrm>
          <a:custGeom>
            <a:avLst/>
            <a:gdLst/>
            <a:ahLst/>
            <a:cxnLst/>
            <a:rect l="l" t="t" r="r" b="b"/>
            <a:pathLst>
              <a:path w="705859" h="673775" extrusionOk="0">
                <a:moveTo>
                  <a:pt x="0" y="0"/>
                </a:moveTo>
                <a:lnTo>
                  <a:pt x="705859" y="0"/>
                </a:lnTo>
                <a:lnTo>
                  <a:pt x="705859" y="673774"/>
                </a:lnTo>
                <a:lnTo>
                  <a:pt x="0" y="673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2" name="Google Shape;352;p25"/>
          <p:cNvSpPr/>
          <p:nvPr/>
        </p:nvSpPr>
        <p:spPr>
          <a:xfrm>
            <a:off x="8711452" y="3972322"/>
            <a:ext cx="706718" cy="711896"/>
          </a:xfrm>
          <a:custGeom>
            <a:avLst/>
            <a:gdLst/>
            <a:ahLst/>
            <a:cxnLst/>
            <a:rect l="l" t="t" r="r" b="b"/>
            <a:pathLst>
              <a:path w="706718" h="711896" extrusionOk="0">
                <a:moveTo>
                  <a:pt x="0" y="0"/>
                </a:moveTo>
                <a:lnTo>
                  <a:pt x="706718" y="0"/>
                </a:lnTo>
                <a:lnTo>
                  <a:pt x="706718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3" name="Google Shape;353;p25"/>
          <p:cNvSpPr/>
          <p:nvPr/>
        </p:nvSpPr>
        <p:spPr>
          <a:xfrm>
            <a:off x="9774355" y="3965328"/>
            <a:ext cx="589490" cy="718890"/>
          </a:xfrm>
          <a:custGeom>
            <a:avLst/>
            <a:gdLst/>
            <a:ahLst/>
            <a:cxnLst/>
            <a:rect l="l" t="t" r="r" b="b"/>
            <a:pathLst>
              <a:path w="589490" h="718890" extrusionOk="0">
                <a:moveTo>
                  <a:pt x="0" y="0"/>
                </a:moveTo>
                <a:lnTo>
                  <a:pt x="589490" y="0"/>
                </a:lnTo>
                <a:lnTo>
                  <a:pt x="589490" y="718890"/>
                </a:lnTo>
                <a:lnTo>
                  <a:pt x="0" y="718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4" name="Google Shape;354;p25"/>
          <p:cNvSpPr/>
          <p:nvPr/>
        </p:nvSpPr>
        <p:spPr>
          <a:xfrm>
            <a:off x="12838012" y="4010245"/>
            <a:ext cx="669540" cy="673212"/>
          </a:xfrm>
          <a:custGeom>
            <a:avLst/>
            <a:gdLst/>
            <a:ahLst/>
            <a:cxnLst/>
            <a:rect l="l" t="t" r="r" b="b"/>
            <a:pathLst>
              <a:path w="669540" h="673212" extrusionOk="0">
                <a:moveTo>
                  <a:pt x="0" y="0"/>
                </a:moveTo>
                <a:lnTo>
                  <a:pt x="669540" y="0"/>
                </a:lnTo>
                <a:lnTo>
                  <a:pt x="669540" y="673212"/>
                </a:lnTo>
                <a:lnTo>
                  <a:pt x="0" y="673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5" name="Google Shape;355;p25"/>
          <p:cNvSpPr/>
          <p:nvPr/>
        </p:nvSpPr>
        <p:spPr>
          <a:xfrm>
            <a:off x="12766447" y="5280629"/>
            <a:ext cx="574694" cy="711896"/>
          </a:xfrm>
          <a:custGeom>
            <a:avLst/>
            <a:gdLst/>
            <a:ahLst/>
            <a:cxnLst/>
            <a:rect l="l" t="t" r="r" b="b"/>
            <a:pathLst>
              <a:path w="574694" h="711896" extrusionOk="0">
                <a:moveTo>
                  <a:pt x="0" y="0"/>
                </a:moveTo>
                <a:lnTo>
                  <a:pt x="574694" y="0"/>
                </a:lnTo>
                <a:lnTo>
                  <a:pt x="574694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6" name="Google Shape;356;p25"/>
          <p:cNvSpPr/>
          <p:nvPr/>
        </p:nvSpPr>
        <p:spPr>
          <a:xfrm>
            <a:off x="11528098" y="5280629"/>
            <a:ext cx="773800" cy="711896"/>
          </a:xfrm>
          <a:custGeom>
            <a:avLst/>
            <a:gdLst/>
            <a:ahLst/>
            <a:cxnLst/>
            <a:rect l="l" t="t" r="r" b="b"/>
            <a:pathLst>
              <a:path w="773800" h="711896" extrusionOk="0">
                <a:moveTo>
                  <a:pt x="0" y="0"/>
                </a:moveTo>
                <a:lnTo>
                  <a:pt x="773799" y="0"/>
                </a:lnTo>
                <a:lnTo>
                  <a:pt x="77379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7" name="Google Shape;357;p25"/>
          <p:cNvSpPr/>
          <p:nvPr/>
        </p:nvSpPr>
        <p:spPr>
          <a:xfrm>
            <a:off x="13853484" y="5442070"/>
            <a:ext cx="813542" cy="467417"/>
          </a:xfrm>
          <a:custGeom>
            <a:avLst/>
            <a:gdLst/>
            <a:ahLst/>
            <a:cxnLst/>
            <a:rect l="l" t="t" r="r" b="b"/>
            <a:pathLst>
              <a:path w="813542" h="467417" extrusionOk="0">
                <a:moveTo>
                  <a:pt x="0" y="0"/>
                </a:moveTo>
                <a:lnTo>
                  <a:pt x="813541" y="0"/>
                </a:lnTo>
                <a:lnTo>
                  <a:pt x="813541" y="467416"/>
                </a:lnTo>
                <a:lnTo>
                  <a:pt x="0" y="467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" name="Google Shape;358;p25"/>
          <p:cNvSpPr/>
          <p:nvPr/>
        </p:nvSpPr>
        <p:spPr>
          <a:xfrm>
            <a:off x="9190849" y="5280629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9" name="Google Shape;359;p25"/>
          <p:cNvSpPr/>
          <p:nvPr/>
        </p:nvSpPr>
        <p:spPr>
          <a:xfrm>
            <a:off x="6726980" y="5280629"/>
            <a:ext cx="827786" cy="711896"/>
          </a:xfrm>
          <a:custGeom>
            <a:avLst/>
            <a:gdLst/>
            <a:ahLst/>
            <a:cxnLst/>
            <a:rect l="l" t="t" r="r" b="b"/>
            <a:pathLst>
              <a:path w="827786" h="711896" extrusionOk="0">
                <a:moveTo>
                  <a:pt x="0" y="0"/>
                </a:moveTo>
                <a:lnTo>
                  <a:pt x="827786" y="0"/>
                </a:lnTo>
                <a:lnTo>
                  <a:pt x="82778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0" name="Google Shape;360;p25"/>
          <p:cNvSpPr/>
          <p:nvPr/>
        </p:nvSpPr>
        <p:spPr>
          <a:xfrm>
            <a:off x="10283137" y="5280629"/>
            <a:ext cx="710601" cy="711896"/>
          </a:xfrm>
          <a:custGeom>
            <a:avLst/>
            <a:gdLst/>
            <a:ahLst/>
            <a:cxnLst/>
            <a:rect l="l" t="t" r="r" b="b"/>
            <a:pathLst>
              <a:path w="710601" h="711896" extrusionOk="0">
                <a:moveTo>
                  <a:pt x="0" y="0"/>
                </a:moveTo>
                <a:lnTo>
                  <a:pt x="710602" y="0"/>
                </a:lnTo>
                <a:lnTo>
                  <a:pt x="710602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1" name="Google Shape;361;p25"/>
          <p:cNvSpPr/>
          <p:nvPr/>
        </p:nvSpPr>
        <p:spPr>
          <a:xfrm>
            <a:off x="8016860" y="5280629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5" y="0"/>
                </a:lnTo>
                <a:lnTo>
                  <a:pt x="711895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2" name="Google Shape;362;p25"/>
          <p:cNvSpPr/>
          <p:nvPr/>
        </p:nvSpPr>
        <p:spPr>
          <a:xfrm>
            <a:off x="11914694" y="6608505"/>
            <a:ext cx="780201" cy="615650"/>
          </a:xfrm>
          <a:custGeom>
            <a:avLst/>
            <a:gdLst/>
            <a:ahLst/>
            <a:cxnLst/>
            <a:rect l="l" t="t" r="r" b="b"/>
            <a:pathLst>
              <a:path w="780201" h="615650" extrusionOk="0">
                <a:moveTo>
                  <a:pt x="0" y="0"/>
                </a:moveTo>
                <a:lnTo>
                  <a:pt x="780201" y="0"/>
                </a:lnTo>
                <a:lnTo>
                  <a:pt x="780201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3" name="Google Shape;363;p25"/>
          <p:cNvSpPr/>
          <p:nvPr/>
        </p:nvSpPr>
        <p:spPr>
          <a:xfrm>
            <a:off x="10718861" y="6637438"/>
            <a:ext cx="804633" cy="484243"/>
          </a:xfrm>
          <a:custGeom>
            <a:avLst/>
            <a:gdLst/>
            <a:ahLst/>
            <a:cxnLst/>
            <a:rect l="l" t="t" r="r" b="b"/>
            <a:pathLst>
              <a:path w="804633" h="484243" extrusionOk="0">
                <a:moveTo>
                  <a:pt x="0" y="0"/>
                </a:moveTo>
                <a:lnTo>
                  <a:pt x="804634" y="0"/>
                </a:lnTo>
                <a:lnTo>
                  <a:pt x="804634" y="484243"/>
                </a:lnTo>
                <a:lnTo>
                  <a:pt x="0" y="484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25"/>
          <p:cNvSpPr/>
          <p:nvPr/>
        </p:nvSpPr>
        <p:spPr>
          <a:xfrm>
            <a:off x="8824380" y="6563467"/>
            <a:ext cx="662098" cy="705725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5" name="Google Shape;365;p25"/>
          <p:cNvSpPr/>
          <p:nvPr/>
        </p:nvSpPr>
        <p:spPr>
          <a:xfrm>
            <a:off x="9877678" y="6571735"/>
            <a:ext cx="449984" cy="615650"/>
          </a:xfrm>
          <a:custGeom>
            <a:avLst/>
            <a:gdLst/>
            <a:ahLst/>
            <a:cxnLst/>
            <a:rect l="l" t="t" r="r" b="b"/>
            <a:pathLst>
              <a:path w="449984" h="615650" extrusionOk="0">
                <a:moveTo>
                  <a:pt x="0" y="0"/>
                </a:moveTo>
                <a:lnTo>
                  <a:pt x="449983" y="0"/>
                </a:lnTo>
                <a:lnTo>
                  <a:pt x="449983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6" name="Google Shape;366;p25"/>
          <p:cNvSpPr/>
          <p:nvPr/>
        </p:nvSpPr>
        <p:spPr>
          <a:xfrm>
            <a:off x="7916627" y="6563467"/>
            <a:ext cx="514537" cy="705725"/>
          </a:xfrm>
          <a:custGeom>
            <a:avLst/>
            <a:gdLst/>
            <a:ahLst/>
            <a:cxnLst/>
            <a:rect l="l" t="t" r="r" b="b"/>
            <a:pathLst>
              <a:path w="514537" h="705725" extrusionOk="0">
                <a:moveTo>
                  <a:pt x="0" y="0"/>
                </a:moveTo>
                <a:lnTo>
                  <a:pt x="514537" y="0"/>
                </a:lnTo>
                <a:lnTo>
                  <a:pt x="514537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7" name="Google Shape;367;p25"/>
          <p:cNvSpPr/>
          <p:nvPr/>
        </p:nvSpPr>
        <p:spPr>
          <a:xfrm>
            <a:off x="14096976" y="660850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49" y="0"/>
                </a:lnTo>
                <a:lnTo>
                  <a:pt x="615649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8" name="Google Shape;368;p25"/>
          <p:cNvSpPr/>
          <p:nvPr/>
        </p:nvSpPr>
        <p:spPr>
          <a:xfrm>
            <a:off x="13089119" y="660850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49" y="0"/>
                </a:lnTo>
                <a:lnTo>
                  <a:pt x="615649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9" name="Google Shape;369;p25"/>
          <p:cNvSpPr/>
          <p:nvPr/>
        </p:nvSpPr>
        <p:spPr>
          <a:xfrm>
            <a:off x="6726980" y="6523612"/>
            <a:ext cx="797439" cy="711896"/>
          </a:xfrm>
          <a:custGeom>
            <a:avLst/>
            <a:gdLst/>
            <a:ahLst/>
            <a:cxnLst/>
            <a:rect l="l" t="t" r="r" b="b"/>
            <a:pathLst>
              <a:path w="797439" h="711896" extrusionOk="0">
                <a:moveTo>
                  <a:pt x="0" y="0"/>
                </a:moveTo>
                <a:lnTo>
                  <a:pt x="797440" y="0"/>
                </a:lnTo>
                <a:lnTo>
                  <a:pt x="797440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0" name="Google Shape;370;p25"/>
          <p:cNvSpPr/>
          <p:nvPr/>
        </p:nvSpPr>
        <p:spPr>
          <a:xfrm>
            <a:off x="13945598" y="7926740"/>
            <a:ext cx="609464" cy="696893"/>
          </a:xfrm>
          <a:custGeom>
            <a:avLst/>
            <a:gdLst/>
            <a:ahLst/>
            <a:cxnLst/>
            <a:rect l="l" t="t" r="r" b="b"/>
            <a:pathLst>
              <a:path w="609464" h="696893" extrusionOk="0">
                <a:moveTo>
                  <a:pt x="0" y="0"/>
                </a:moveTo>
                <a:lnTo>
                  <a:pt x="609464" y="0"/>
                </a:lnTo>
                <a:lnTo>
                  <a:pt x="609464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1" name="Google Shape;371;p25"/>
          <p:cNvSpPr/>
          <p:nvPr/>
        </p:nvSpPr>
        <p:spPr>
          <a:xfrm>
            <a:off x="12739150" y="8018374"/>
            <a:ext cx="733749" cy="513624"/>
          </a:xfrm>
          <a:custGeom>
            <a:avLst/>
            <a:gdLst/>
            <a:ahLst/>
            <a:cxnLst/>
            <a:rect l="l" t="t" r="r" b="b"/>
            <a:pathLst>
              <a:path w="733749" h="513624" extrusionOk="0">
                <a:moveTo>
                  <a:pt x="0" y="0"/>
                </a:moveTo>
                <a:lnTo>
                  <a:pt x="733748" y="0"/>
                </a:lnTo>
                <a:lnTo>
                  <a:pt x="733748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2" name="Google Shape;372;p25"/>
          <p:cNvSpPr/>
          <p:nvPr/>
        </p:nvSpPr>
        <p:spPr>
          <a:xfrm>
            <a:off x="11632245" y="8018374"/>
            <a:ext cx="627763" cy="513624"/>
          </a:xfrm>
          <a:custGeom>
            <a:avLst/>
            <a:gdLst/>
            <a:ahLst/>
            <a:cxnLst/>
            <a:rect l="l" t="t" r="r" b="b"/>
            <a:pathLst>
              <a:path w="627763" h="513624" extrusionOk="0">
                <a:moveTo>
                  <a:pt x="0" y="0"/>
                </a:moveTo>
                <a:lnTo>
                  <a:pt x="627763" y="0"/>
                </a:lnTo>
                <a:lnTo>
                  <a:pt x="627763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3" name="Google Shape;373;p25"/>
          <p:cNvSpPr/>
          <p:nvPr/>
        </p:nvSpPr>
        <p:spPr>
          <a:xfrm>
            <a:off x="9822241" y="7926740"/>
            <a:ext cx="350981" cy="696893"/>
          </a:xfrm>
          <a:custGeom>
            <a:avLst/>
            <a:gdLst/>
            <a:ahLst/>
            <a:cxnLst/>
            <a:rect l="l" t="t" r="r" b="b"/>
            <a:pathLst>
              <a:path w="350981" h="696893" extrusionOk="0">
                <a:moveTo>
                  <a:pt x="0" y="0"/>
                </a:moveTo>
                <a:lnTo>
                  <a:pt x="350981" y="0"/>
                </a:lnTo>
                <a:lnTo>
                  <a:pt x="350981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4" name="Google Shape;374;p25"/>
          <p:cNvSpPr/>
          <p:nvPr/>
        </p:nvSpPr>
        <p:spPr>
          <a:xfrm>
            <a:off x="10645922" y="8018374"/>
            <a:ext cx="513624" cy="513624"/>
          </a:xfrm>
          <a:custGeom>
            <a:avLst/>
            <a:gdLst/>
            <a:ahLst/>
            <a:cxnLst/>
            <a:rect l="l" t="t" r="r" b="b"/>
            <a:pathLst>
              <a:path w="513624" h="513624" extrusionOk="0">
                <a:moveTo>
                  <a:pt x="0" y="0"/>
                </a:moveTo>
                <a:lnTo>
                  <a:pt x="513624" y="0"/>
                </a:lnTo>
                <a:lnTo>
                  <a:pt x="513624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5" name="Google Shape;375;p25"/>
          <p:cNvSpPr/>
          <p:nvPr/>
        </p:nvSpPr>
        <p:spPr>
          <a:xfrm>
            <a:off x="6721813" y="7864142"/>
            <a:ext cx="442433" cy="822089"/>
          </a:xfrm>
          <a:custGeom>
            <a:avLst/>
            <a:gdLst/>
            <a:ahLst/>
            <a:cxnLst/>
            <a:rect l="l" t="t" r="r" b="b"/>
            <a:pathLst>
              <a:path w="442433" h="822089" extrusionOk="0">
                <a:moveTo>
                  <a:pt x="0" y="0"/>
                </a:moveTo>
                <a:lnTo>
                  <a:pt x="442434" y="0"/>
                </a:lnTo>
                <a:lnTo>
                  <a:pt x="442434" y="822089"/>
                </a:lnTo>
                <a:lnTo>
                  <a:pt x="0" y="822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6" name="Google Shape;376;p25"/>
          <p:cNvSpPr/>
          <p:nvPr/>
        </p:nvSpPr>
        <p:spPr>
          <a:xfrm>
            <a:off x="7638235" y="7864142"/>
            <a:ext cx="636745" cy="822089"/>
          </a:xfrm>
          <a:custGeom>
            <a:avLst/>
            <a:gdLst/>
            <a:ahLst/>
            <a:cxnLst/>
            <a:rect l="l" t="t" r="r" b="b"/>
            <a:pathLst>
              <a:path w="636745" h="822089" extrusionOk="0">
                <a:moveTo>
                  <a:pt x="0" y="0"/>
                </a:moveTo>
                <a:lnTo>
                  <a:pt x="636745" y="0"/>
                </a:lnTo>
                <a:lnTo>
                  <a:pt x="636745" y="822089"/>
                </a:lnTo>
                <a:lnTo>
                  <a:pt x="0" y="822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7" name="Google Shape;377;p25"/>
          <p:cNvSpPr/>
          <p:nvPr/>
        </p:nvSpPr>
        <p:spPr>
          <a:xfrm>
            <a:off x="8747680" y="7926740"/>
            <a:ext cx="601862" cy="696893"/>
          </a:xfrm>
          <a:custGeom>
            <a:avLst/>
            <a:gdLst/>
            <a:ahLst/>
            <a:cxnLst/>
            <a:rect l="l" t="t" r="r" b="b"/>
            <a:pathLst>
              <a:path w="601862" h="696893" extrusionOk="0">
                <a:moveTo>
                  <a:pt x="0" y="0"/>
                </a:moveTo>
                <a:lnTo>
                  <a:pt x="601862" y="0"/>
                </a:lnTo>
                <a:lnTo>
                  <a:pt x="601862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78" name="Google Shape;378;p25"/>
          <p:cNvGrpSpPr/>
          <p:nvPr/>
        </p:nvGrpSpPr>
        <p:grpSpPr>
          <a:xfrm>
            <a:off x="4255295" y="8072557"/>
            <a:ext cx="754204" cy="780719"/>
            <a:chOff x="0" y="-28575"/>
            <a:chExt cx="812800" cy="841375"/>
          </a:xfrm>
        </p:grpSpPr>
        <p:sp>
          <p:nvSpPr>
            <p:cNvPr id="379" name="Google Shape;37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5F3EB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25"/>
          <p:cNvSpPr/>
          <p:nvPr/>
        </p:nvSpPr>
        <p:spPr>
          <a:xfrm rot="10800000">
            <a:off x="6679609" y="3992779"/>
            <a:ext cx="846636" cy="646522"/>
          </a:xfrm>
          <a:custGeom>
            <a:avLst/>
            <a:gdLst/>
            <a:ahLst/>
            <a:cxnLst/>
            <a:rect l="l" t="t" r="r" b="b"/>
            <a:pathLst>
              <a:path w="846636" h="646522" extrusionOk="0">
                <a:moveTo>
                  <a:pt x="0" y="0"/>
                </a:moveTo>
                <a:lnTo>
                  <a:pt x="846636" y="0"/>
                </a:lnTo>
                <a:lnTo>
                  <a:pt x="846636" y="646522"/>
                </a:lnTo>
                <a:lnTo>
                  <a:pt x="0" y="646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2" name="Google Shape;382;p25"/>
          <p:cNvSpPr/>
          <p:nvPr/>
        </p:nvSpPr>
        <p:spPr>
          <a:xfrm>
            <a:off x="7907245" y="3965287"/>
            <a:ext cx="451782" cy="711978"/>
          </a:xfrm>
          <a:custGeom>
            <a:avLst/>
            <a:gdLst/>
            <a:ahLst/>
            <a:cxnLst/>
            <a:rect l="l" t="t" r="r" b="b"/>
            <a:pathLst>
              <a:path w="451782" h="711978" extrusionOk="0">
                <a:moveTo>
                  <a:pt x="0" y="0"/>
                </a:moveTo>
                <a:lnTo>
                  <a:pt x="451782" y="0"/>
                </a:lnTo>
                <a:lnTo>
                  <a:pt x="451782" y="711978"/>
                </a:lnTo>
                <a:lnTo>
                  <a:pt x="0" y="711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3" name="Google Shape;383;p25"/>
          <p:cNvSpPr txBox="1"/>
          <p:nvPr/>
        </p:nvSpPr>
        <p:spPr>
          <a:xfrm>
            <a:off x="1321607" y="4228031"/>
            <a:ext cx="4002863" cy="19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TITLES &amp; HEADERS: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SERIF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538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SUBHEADERS: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MONO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538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BODY COPY: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SANS</a:t>
            </a:r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1232396" y="3455259"/>
            <a:ext cx="4181285" cy="51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the following free fonts:</a:t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1175455" y="6548088"/>
            <a:ext cx="4368067" cy="25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can find these fonts online too.</a:t>
            </a:r>
            <a:endParaRPr/>
          </a:p>
        </p:txBody>
      </p:sp>
      <p:sp>
        <p:nvSpPr>
          <p:cNvPr id="386" name="Google Shape;386;p25"/>
          <p:cNvSpPr txBox="1"/>
          <p:nvPr/>
        </p:nvSpPr>
        <p:spPr>
          <a:xfrm>
            <a:off x="1321607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#353824</a:t>
            </a:r>
            <a:endParaRPr/>
          </a:p>
        </p:txBody>
      </p:sp>
      <p:sp>
        <p:nvSpPr>
          <p:cNvPr id="387" name="Google Shape;387;p25"/>
          <p:cNvSpPr txBox="1"/>
          <p:nvPr/>
        </p:nvSpPr>
        <p:spPr>
          <a:xfrm>
            <a:off x="2712352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#D7DAC9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3364374" y="1558059"/>
            <a:ext cx="11559252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these in your presentation. Delete or hide this page before presenting. </a:t>
            </a:r>
            <a:endParaRPr/>
          </a:p>
        </p:txBody>
      </p:sp>
      <p:sp>
        <p:nvSpPr>
          <p:cNvPr id="389" name="Google Shape;389;p25"/>
          <p:cNvSpPr txBox="1"/>
          <p:nvPr/>
        </p:nvSpPr>
        <p:spPr>
          <a:xfrm>
            <a:off x="5469973" y="711940"/>
            <a:ext cx="7348055" cy="7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Resource Page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4021710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#F5F3EB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>
          <a:extLst>
            <a:ext uri="{FF2B5EF4-FFF2-40B4-BE49-F238E27FC236}">
              <a16:creationId xmlns:a16="http://schemas.microsoft.com/office/drawing/2014/main" id="{406B22DD-7DC8-63C0-FCD4-BEED0517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32496352-A52B-0E91-CF2F-B2E3D5DA2EB5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8BC3B571-3D79-55EA-61AD-F823AF599901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Background – Child vs Adult Vaccination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99449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/>
        </p:nvSpPr>
        <p:spPr>
          <a:xfrm>
            <a:off x="1028700" y="2565606"/>
            <a:ext cx="7801787" cy="104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 is free for everyone to use, thanks to the following:</a:t>
            </a:r>
            <a:endParaRPr/>
          </a:p>
        </p:txBody>
      </p:sp>
      <p:sp>
        <p:nvSpPr>
          <p:cNvPr id="396" name="Google Shape;396;p26"/>
          <p:cNvSpPr txBox="1"/>
          <p:nvPr/>
        </p:nvSpPr>
        <p:spPr>
          <a:xfrm>
            <a:off x="1028700" y="8724302"/>
            <a:ext cx="4723447" cy="53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1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Happy designing!</a:t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1028700" y="5930667"/>
            <a:ext cx="4118408" cy="29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the presentation template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6122951" y="4975599"/>
            <a:ext cx="4975016" cy="62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Pexels, Pixabay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6122951" y="5930667"/>
            <a:ext cx="4671253" cy="29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the photos</a:t>
            </a:r>
            <a:endParaRPr/>
          </a:p>
        </p:txBody>
      </p:sp>
      <p:sp>
        <p:nvSpPr>
          <p:cNvPr id="400" name="Google Shape;400;p26"/>
          <p:cNvSpPr txBox="1"/>
          <p:nvPr/>
        </p:nvSpPr>
        <p:spPr>
          <a:xfrm>
            <a:off x="1028700" y="1294349"/>
            <a:ext cx="10188501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Credits</a:t>
            </a:r>
            <a:endParaRPr/>
          </a:p>
        </p:txBody>
      </p:sp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4783565"/>
            <a:ext cx="3655650" cy="9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4">
            <a:alphaModFix/>
          </a:blip>
          <a:srcRect l="48504"/>
          <a:stretch/>
        </p:blipFill>
        <p:spPr>
          <a:xfrm flipH="1">
            <a:off x="11842748" y="741200"/>
            <a:ext cx="6445251" cy="95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27EBA5E8-E447-8DE7-B6CF-99AE9A74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C32E337A-6E08-FB60-59AB-F19F27988831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6FDDA847-03EF-1979-4153-5038FF0FA5B5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Background – SHIELD Survey Illinois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23391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>
          <a:extLst>
            <a:ext uri="{FF2B5EF4-FFF2-40B4-BE49-F238E27FC236}">
              <a16:creationId xmlns:a16="http://schemas.microsoft.com/office/drawing/2014/main" id="{D364211B-98EE-5B33-1998-EF69930C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2C8BCD92-360E-9CB6-EB76-15CE61EC9A1D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9DCE1EEC-73B3-6169-F696-EAF6ADECDC40}"/>
              </a:ext>
            </a:extLst>
          </p:cNvPr>
          <p:cNvSpPr txBox="1"/>
          <p:nvPr/>
        </p:nvSpPr>
        <p:spPr>
          <a:xfrm>
            <a:off x="839665" y="2441250"/>
            <a:ext cx="16608669" cy="500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0" marR="0" lvl="0" indent="-11430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How do adults and children behave differently with respect to vaccination behavior? </a:t>
            </a:r>
          </a:p>
          <a:p>
            <a:pPr marL="1143000" marR="0" lvl="0" indent="-11430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Are these consistent across respiratory pathogens? 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175023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0E4F42C-D0F2-A15C-FD4D-57A739205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DE950558-D68B-66B9-C185-B8C5F8C72273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72D32AF7-1E5B-5E30-A3C0-70A53FFBBF5C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53824"/>
                </a:solidFill>
                <a:latin typeface="IBM Plex Serif"/>
                <a:sym typeface="IBM Plex Serif"/>
              </a:rPr>
              <a:t>Survey Exploration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386703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8FE4EA9-317B-BDD2-69E9-119D9FFB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E87B9308-E3F4-F83F-3AB2-5B40870DAC34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306EDA93-8641-2362-681F-6BF0DCC87A16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SEIR Model – COVID-19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64859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8645074-A1C5-C1FF-4B78-77C75FD0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F43A1051-93AD-F8A9-3039-900C9E16AF0B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0806C161-636A-F1AD-8E31-5793E98986E2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SEIR Model – Initial Results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92016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7"/>
          <p:cNvCxnSpPr/>
          <p:nvPr/>
        </p:nvCxnSpPr>
        <p:spPr>
          <a:xfrm>
            <a:off x="2047875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7"/>
          <p:cNvCxnSpPr/>
          <p:nvPr/>
        </p:nvCxnSpPr>
        <p:spPr>
          <a:xfrm>
            <a:off x="5593694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9139513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12685332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" name="Google Shape;136;p17"/>
          <p:cNvGrpSpPr/>
          <p:nvPr/>
        </p:nvGrpSpPr>
        <p:grpSpPr>
          <a:xfrm>
            <a:off x="1028700" y="5318394"/>
            <a:ext cx="1019174" cy="1019623"/>
            <a:chOff x="0" y="0"/>
            <a:chExt cx="846084" cy="846456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4574519" y="5318394"/>
            <a:ext cx="1019174" cy="1019623"/>
            <a:chOff x="0" y="0"/>
            <a:chExt cx="846084" cy="846456"/>
          </a:xfrm>
        </p:grpSpPr>
        <p:sp>
          <p:nvSpPr>
            <p:cNvPr id="140" name="Google Shape;140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8120338" y="5318394"/>
            <a:ext cx="1019174" cy="1019623"/>
            <a:chOff x="0" y="0"/>
            <a:chExt cx="846084" cy="846456"/>
          </a:xfrm>
        </p:grpSpPr>
        <p:sp>
          <p:nvSpPr>
            <p:cNvPr id="143" name="Google Shape;143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11666157" y="5318394"/>
            <a:ext cx="1019174" cy="1019623"/>
            <a:chOff x="0" y="0"/>
            <a:chExt cx="846084" cy="846456"/>
          </a:xfrm>
        </p:grpSpPr>
        <p:sp>
          <p:nvSpPr>
            <p:cNvPr id="146" name="Google Shape;146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15211975" y="5318394"/>
            <a:ext cx="1019174" cy="1019623"/>
            <a:chOff x="0" y="0"/>
            <a:chExt cx="846084" cy="846456"/>
          </a:xfrm>
        </p:grpSpPr>
        <p:sp>
          <p:nvSpPr>
            <p:cNvPr id="149" name="Google Shape;149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cxnSp>
        <p:nvCxnSpPr>
          <p:cNvPr id="151" name="Google Shape;151;p17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28700" y="1595452"/>
            <a:ext cx="16230600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The change in management process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026392" y="6844949"/>
            <a:ext cx="2076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need for change</a:t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4574519" y="6844949"/>
            <a:ext cx="220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 a vision and strategy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120338" y="6787608"/>
            <a:ext cx="220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Engage stakeholders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11666157" y="6844949"/>
            <a:ext cx="220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 the change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15205309" y="6787608"/>
            <a:ext cx="205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Evaluate and sustain the change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31008" y="2805164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5 key steps in an organizational change: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0" y="600860"/>
            <a:ext cx="182880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What’s inside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9619970" y="4453770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619970" y="5557600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 of change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619970" y="6668976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change management process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619970" y="7780352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 questions for driving successful change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154955" y="4163490"/>
            <a:ext cx="890671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155011" y="5291049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154955" y="6418613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154955" y="7577451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Macintosh PowerPoint</Application>
  <PresentationFormat>Custom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Arimo</vt:lpstr>
      <vt:lpstr>IBM Plex Serif</vt:lpstr>
      <vt:lpstr>Calibri</vt:lpstr>
      <vt:lpstr>IBM Plex Sans</vt:lpstr>
      <vt:lpstr>IBM Plex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Anastasi, Alyssa Rose</cp:lastModifiedBy>
  <cp:revision>1</cp:revision>
  <dcterms:modified xsi:type="dcterms:W3CDTF">2025-04-10T19:04:52Z</dcterms:modified>
</cp:coreProperties>
</file>